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3"/>
  </p:notesMasterIdLst>
  <p:handoutMasterIdLst>
    <p:handoutMasterId r:id="rId234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110" r:id="rId73"/>
    <p:sldId id="1291" r:id="rId74"/>
    <p:sldId id="1292" r:id="rId75"/>
    <p:sldId id="1293" r:id="rId76"/>
    <p:sldId id="1294" r:id="rId77"/>
    <p:sldId id="1295" r:id="rId78"/>
    <p:sldId id="1209" r:id="rId79"/>
    <p:sldId id="990" r:id="rId80"/>
    <p:sldId id="991" r:id="rId81"/>
    <p:sldId id="1004" r:id="rId82"/>
    <p:sldId id="1008" r:id="rId83"/>
    <p:sldId id="1009" r:id="rId84"/>
    <p:sldId id="1010" r:id="rId85"/>
    <p:sldId id="1011" r:id="rId86"/>
    <p:sldId id="1015" r:id="rId87"/>
    <p:sldId id="1016" r:id="rId88"/>
    <p:sldId id="1017" r:id="rId89"/>
    <p:sldId id="1018" r:id="rId90"/>
    <p:sldId id="1019" r:id="rId91"/>
    <p:sldId id="1022" r:id="rId92"/>
    <p:sldId id="1023" r:id="rId93"/>
    <p:sldId id="1024" r:id="rId94"/>
    <p:sldId id="1025" r:id="rId95"/>
    <p:sldId id="1026" r:id="rId96"/>
    <p:sldId id="1027" r:id="rId97"/>
    <p:sldId id="1046" r:id="rId98"/>
    <p:sldId id="1047" r:id="rId99"/>
    <p:sldId id="1048" r:id="rId100"/>
    <p:sldId id="1049" r:id="rId101"/>
    <p:sldId id="1052" r:id="rId102"/>
    <p:sldId id="1053" r:id="rId103"/>
    <p:sldId id="1055" r:id="rId104"/>
    <p:sldId id="1057" r:id="rId105"/>
    <p:sldId id="1303" r:id="rId106"/>
    <p:sldId id="1304" r:id="rId107"/>
    <p:sldId id="1069" r:id="rId108"/>
    <p:sldId id="1070" r:id="rId109"/>
    <p:sldId id="1071" r:id="rId110"/>
    <p:sldId id="1285" r:id="rId111"/>
    <p:sldId id="1286" r:id="rId112"/>
    <p:sldId id="1287" r:id="rId113"/>
    <p:sldId id="1288" r:id="rId114"/>
    <p:sldId id="1289" r:id="rId115"/>
    <p:sldId id="1072" r:id="rId116"/>
    <p:sldId id="1075" r:id="rId117"/>
    <p:sldId id="1296" r:id="rId118"/>
    <p:sldId id="1077" r:id="rId119"/>
    <p:sldId id="1297" r:id="rId120"/>
    <p:sldId id="1298" r:id="rId121"/>
    <p:sldId id="1078" r:id="rId122"/>
    <p:sldId id="1079" r:id="rId123"/>
    <p:sldId id="1299" r:id="rId124"/>
    <p:sldId id="1300" r:id="rId125"/>
    <p:sldId id="1082" r:id="rId126"/>
    <p:sldId id="1083" r:id="rId127"/>
    <p:sldId id="1084" r:id="rId128"/>
    <p:sldId id="1085" r:id="rId129"/>
    <p:sldId id="1211" r:id="rId130"/>
    <p:sldId id="1111" r:id="rId131"/>
    <p:sldId id="1112" r:id="rId132"/>
    <p:sldId id="1113" r:id="rId133"/>
    <p:sldId id="1114" r:id="rId134"/>
    <p:sldId id="1115" r:id="rId135"/>
    <p:sldId id="1116" r:id="rId136"/>
    <p:sldId id="1117" r:id="rId137"/>
    <p:sldId id="1120" r:id="rId138"/>
    <p:sldId id="1121" r:id="rId139"/>
    <p:sldId id="1124" r:id="rId140"/>
    <p:sldId id="1125" r:id="rId141"/>
    <p:sldId id="1128" r:id="rId142"/>
    <p:sldId id="1129" r:id="rId143"/>
    <p:sldId id="1132" r:id="rId144"/>
    <p:sldId id="1133" r:id="rId145"/>
    <p:sldId id="1152" r:id="rId146"/>
    <p:sldId id="1153" r:id="rId147"/>
    <p:sldId id="1212" r:id="rId148"/>
    <p:sldId id="1154" r:id="rId149"/>
    <p:sldId id="1213" r:id="rId150"/>
    <p:sldId id="1155" r:id="rId151"/>
    <p:sldId id="1157" r:id="rId152"/>
    <p:sldId id="1158" r:id="rId153"/>
    <p:sldId id="1214" r:id="rId154"/>
    <p:sldId id="1216" r:id="rId155"/>
    <p:sldId id="1217" r:id="rId156"/>
    <p:sldId id="1218" r:id="rId157"/>
    <p:sldId id="1219" r:id="rId158"/>
    <p:sldId id="1220" r:id="rId159"/>
    <p:sldId id="1221" r:id="rId160"/>
    <p:sldId id="1222" r:id="rId161"/>
    <p:sldId id="1159" r:id="rId162"/>
    <p:sldId id="1215" r:id="rId163"/>
    <p:sldId id="1178" r:id="rId164"/>
    <p:sldId id="1236" r:id="rId165"/>
    <p:sldId id="1179" r:id="rId166"/>
    <p:sldId id="1223" r:id="rId167"/>
    <p:sldId id="1224" r:id="rId168"/>
    <p:sldId id="1225" r:id="rId169"/>
    <p:sldId id="1226" r:id="rId170"/>
    <p:sldId id="1227" r:id="rId171"/>
    <p:sldId id="1228" r:id="rId172"/>
    <p:sldId id="1229" r:id="rId173"/>
    <p:sldId id="1230" r:id="rId174"/>
    <p:sldId id="1290" r:id="rId175"/>
    <p:sldId id="1232" r:id="rId176"/>
    <p:sldId id="1233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301" r:id="rId225"/>
    <p:sldId id="1302" r:id="rId226"/>
    <p:sldId id="1283" r:id="rId227"/>
    <p:sldId id="805" r:id="rId228"/>
    <p:sldId id="288" r:id="rId229"/>
    <p:sldId id="806" r:id="rId230"/>
    <p:sldId id="279" r:id="rId231"/>
    <p:sldId id="266" r:id="rId232"/>
  </p:sldIdLst>
  <p:sldSz cx="12192000" cy="6858000"/>
  <p:notesSz cx="6858000" cy="9144000"/>
  <p:embeddedFontLst>
    <p:embeddedFont>
      <p:font typeface="Roboto" panose="02000000000000000000" pitchFamily="2" charset="0"/>
      <p:regular r:id="rId235"/>
      <p:bold r:id="rId236"/>
      <p:italic r:id="rId237"/>
      <p:boldItalic r:id="rId238"/>
    </p:embeddedFont>
    <p:embeddedFont>
      <p:font typeface="Roboto Light" panose="02000000000000000000" pitchFamily="2" charset="0"/>
      <p:regular r:id="rId239"/>
      <p:italic r:id="rId240"/>
    </p:embeddedFont>
    <p:embeddedFont>
      <p:font typeface="Roboto Slab" pitchFamily="2" charset="0"/>
      <p:regular r:id="rId241"/>
      <p:bold r:id="rId242"/>
      <p:italic r:id="rId243"/>
      <p:boldItalic r:id="rId244"/>
    </p:embeddedFont>
    <p:embeddedFont>
      <p:font typeface="Roboto Thin" panose="02000000000000000000" pitchFamily="2" charset="0"/>
      <p:regular r:id="rId245"/>
      <p:italic r:id="rId24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291"/>
            <p14:sldId id="1292"/>
            <p14:sldId id="1293"/>
            <p14:sldId id="1294"/>
            <p14:sldId id="1295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5"/>
            <p14:sldId id="1057"/>
            <p14:sldId id="1303"/>
            <p14:sldId id="130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296"/>
            <p14:sldId id="1077"/>
            <p14:sldId id="1297"/>
            <p14:sldId id="1298"/>
            <p14:sldId id="1078"/>
            <p14:sldId id="1079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301"/>
            <p14:sldId id="130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828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commentAuthors" Target="commentAuthor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3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notesMaster" Target="notesMasters/notesMaster1.xml"/><Relationship Id="rId238" Type="http://schemas.openxmlformats.org/officeDocument/2006/relationships/font" Target="fonts/font4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0.fntdata"/><Relationship Id="rId249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handoutMaster" Target="handoutMasters/handoutMaster1.xml"/><Relationship Id="rId239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theme" Target="theme/theme1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6.fntdata"/><Relationship Id="rId245" Type="http://schemas.openxmlformats.org/officeDocument/2006/relationships/font" Target="fonts/font11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1.fntdata"/><Relationship Id="rId251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7.fntdata"/><Relationship Id="rId246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2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8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01.12.2024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1.png"/><Relationship Id="rId4" Type="http://schemas.openxmlformats.org/officeDocument/2006/relationships/hyperlink" Target="https://e-profesor.comarch.pl/zadania/course/view.php?id=255" TargetMode="Externa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5.jpg"/><Relationship Id="rId4" Type="http://schemas.openxmlformats.org/officeDocument/2006/relationships/hyperlink" Target="mailto:mail.szkolenia@comarch.pl" TargetMode="Externa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 jako string.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62029-020D-66DA-7AE1-D9A28E54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02CEDC-7843-AFBB-52B7-77FB8EBFF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A0A94DA-C8DB-2B49-3736-3C788C380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Ustawianie poszczególnych styli w wykresach </a:t>
            </a:r>
            <a:r>
              <a:rPr lang="pl-PL" b="1" dirty="0" err="1"/>
              <a:t>openpyxl</a:t>
            </a:r>
            <a:endParaRPr lang="pl-PL" b="1" dirty="0"/>
          </a:p>
          <a:p>
            <a:pPr marL="0" indent="0" algn="ctr">
              <a:buNone/>
            </a:pPr>
            <a:endParaRPr lang="pl-PL" sz="2400" b="1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96489E-46C5-3606-187E-19D8149B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6" y="2132856"/>
            <a:ext cx="7091268" cy="38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47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65A9-EEB6-6D46-7717-289EBA85F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0AB9CA-53B2-8B1A-3AE0-E56CCBAA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FED105-0DCB-586D-09E2-1226A64D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Ustawianie poszczególnych styli w wykresach </a:t>
            </a:r>
            <a:r>
              <a:rPr lang="pl-PL" b="1" dirty="0" err="1"/>
              <a:t>xlsxwriter</a:t>
            </a:r>
            <a:endParaRPr lang="pl-PL" b="1" dirty="0"/>
          </a:p>
          <a:p>
            <a:pPr marL="0" indent="0" algn="ctr">
              <a:buNone/>
            </a:pPr>
            <a:endParaRPr lang="pl-PL" b="1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EA1AFB7-A26C-0741-C1FF-7E23A892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08" y="1960081"/>
            <a:ext cx="6010384" cy="41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2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457200" lvl="1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A2F583-86A3-631B-C2B1-7D32774E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EE3749B-6FE3-3033-9EC3-5ECB42F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2276872"/>
            <a:ext cx="1135288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63C3A34-5E49-F10E-D798-FA407B14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 Omówmy to na przykładowych danych:</a:t>
            </a:r>
          </a:p>
          <a:p>
            <a:pPr marL="0" lvl="1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0FC951B-B15C-F54E-EEBF-8A9BCEA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2" y="3400069"/>
            <a:ext cx="6136655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C0917A-CC4F-053A-2CE7-9B2D0E58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4" y="2149966"/>
            <a:ext cx="10331751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CCA5ED-8CA5-130D-4D7B-1D3DA93A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9" y="2276872"/>
            <a:ext cx="94147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273A28-4C5F-ADE5-D05D-AC651D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2" y="2420888"/>
            <a:ext cx="114563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3E1D-F0FB-C519-8CC4-310B24A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C676FDF-6BA0-DB31-3882-B3385F77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92FBC56-F2B4-F6A5-D1B1-D8C360C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isnull</a:t>
            </a:r>
            <a:r>
              <a:rPr lang="pl-PL" dirty="0"/>
              <a:t> i </a:t>
            </a:r>
            <a:r>
              <a:rPr lang="pl-PL" dirty="0" err="1"/>
              <a:t>notnull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F90742-E886-1A3F-F210-CF7DE175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3" y="2132856"/>
            <a:ext cx="837911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8A65-6AB8-8D85-C60B-4577A223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76C86-4967-7E9C-584B-9B02CDD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1496A9-ABA5-9C37-7252-5226A04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metod filtrowania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E579B6-5777-A099-AEBE-121846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7" y="2060848"/>
            <a:ext cx="9066285" cy="41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2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1CB827-070B-E29D-42C1-E340283A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15222</TotalTime>
  <Words>7260</Words>
  <Application>Microsoft Office PowerPoint</Application>
  <PresentationFormat>Panoramiczny</PresentationFormat>
  <Paragraphs>960</Paragraphs>
  <Slides>215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215</vt:i4>
      </vt:variant>
    </vt:vector>
  </HeadingPairs>
  <TitlesOfParts>
    <vt:vector size="239" baseType="lpstr">
      <vt:lpstr>Söhne</vt:lpstr>
      <vt:lpstr>Roboto Light</vt:lpstr>
      <vt:lpstr>Wingdings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148</cp:revision>
  <dcterms:created xsi:type="dcterms:W3CDTF">2023-01-16T07:56:28Z</dcterms:created>
  <dcterms:modified xsi:type="dcterms:W3CDTF">2024-12-01T14:08:29Z</dcterms:modified>
</cp:coreProperties>
</file>